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9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6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9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2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7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6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8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8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13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CF69-024F-4227-A500-90DB9CD8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mic Sans MS" panose="030F0702030302020204" pitchFamily="66" charset="0"/>
                <a:cs typeface="Hadassah Friedlaender" panose="020B0604020202020204" pitchFamily="18" charset="-79"/>
              </a:rPr>
              <a:t>Using CLUSTERING TO FIND A “SUSHI TRAIL”</a:t>
            </a:r>
          </a:p>
        </p:txBody>
      </p:sp>
      <p:pic>
        <p:nvPicPr>
          <p:cNvPr id="5" name="Content Placeholder 4" descr="A group of sushi&#10;&#10;Description automatically generated">
            <a:extLst>
              <a:ext uri="{FF2B5EF4-FFF2-40B4-BE49-F238E27FC236}">
                <a16:creationId xmlns:a16="http://schemas.microsoft.com/office/drawing/2014/main" id="{D3B57CB9-276F-4170-AE10-CC9748FC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34" y="2341563"/>
            <a:ext cx="3964131" cy="3633787"/>
          </a:xfrm>
        </p:spPr>
      </p:pic>
    </p:spTree>
    <p:extLst>
      <p:ext uri="{BB962C8B-B14F-4D97-AF65-F5344CB8AC3E}">
        <p14:creationId xmlns:p14="http://schemas.microsoft.com/office/powerpoint/2010/main" val="49150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8D91-4735-4EFB-B3DF-690673BFF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Business UNDERSTANDING/INTRODUCTION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350-D6AD-47F5-A993-33ED36354F2B}"/>
              </a:ext>
            </a:extLst>
          </p:cNvPr>
          <p:cNvSpPr txBox="1"/>
          <p:nvPr/>
        </p:nvSpPr>
        <p:spPr>
          <a:xfrm>
            <a:off x="435006" y="3036163"/>
            <a:ext cx="112835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 am an avid traveller and visited Vancouver, BC, Canada.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In Vancouver, I created a list which consisted of Asian restaurants which served different kinds of sushi.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 called the list the “Sushi Trail” as an homage to the various hiking trails in Vancouver.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The only rule of the “Sushi Trail” is that you have to go to every restaurant back to back and eat a different type of sushi in each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 plan on visiting New York City and staying there for 5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I want to create a similar Trail for NYC, however, the number of Asian Restaurants is very high in comparison to Vancouver.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A potential Trail would consist of a good number of restaurants which are all spaced at similar small distances from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</a:rPr>
              <a:t>The final trail can be chosen from a pool of potential trails depending on accommodations, proximity </a:t>
            </a:r>
            <a:r>
              <a:rPr lang="en-IN" dirty="0" err="1">
                <a:solidFill>
                  <a:srgbClr val="00B0F0"/>
                </a:solidFill>
              </a:rPr>
              <a:t>e.t.c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9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DD2D-1933-4D1A-B1F1-E024521F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50B9-7589-40F8-92B4-412854CF6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Follows methodology used in Ungraded Lab 3.</a:t>
            </a:r>
          </a:p>
          <a:p>
            <a:r>
              <a:rPr lang="en-IN" dirty="0"/>
              <a:t>Data processing is done in pandas after downloading the neighbourhood dataset from a free online source[1].</a:t>
            </a:r>
          </a:p>
          <a:p>
            <a:r>
              <a:rPr lang="en-IN" dirty="0"/>
              <a:t>Using Foursquare API, the data can be used as an input in order to explore each neighbourhood.</a:t>
            </a:r>
          </a:p>
          <a:p>
            <a:r>
              <a:rPr lang="en-IN" dirty="0"/>
              <a:t>Restricted Neighbourhood to Manhattan dues to proximity and accommodation restrictions.</a:t>
            </a:r>
          </a:p>
          <a:p>
            <a:r>
              <a:rPr lang="en-IN" dirty="0"/>
              <a:t>Used k means clustering and folium to cluster and depict restaurants in NYC’s 5 boroughs.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BFE28-CA63-4307-B192-D566210DA003}"/>
              </a:ext>
            </a:extLst>
          </p:cNvPr>
          <p:cNvSpPr txBox="1"/>
          <p:nvPr/>
        </p:nvSpPr>
        <p:spPr>
          <a:xfrm>
            <a:off x="581192" y="5743852"/>
            <a:ext cx="66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https://geo.nyu.edu/catalog/nyu_2451_34572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45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DA7E00-F049-4B88-B285-24823419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Comic Sans MS" panose="030F0702030302020204" pitchFamily="66" charset="0"/>
              </a:rPr>
              <a:t>Results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</a:rPr>
              <a:t>Raw Representations vs Clusters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- Raw Data vs Clustered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263CF-F205-4C66-8FF1-A2943A8E051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641" t="38408" r="54134" b="21411"/>
          <a:stretch/>
        </p:blipFill>
        <p:spPr bwMode="auto">
          <a:xfrm>
            <a:off x="4765052" y="904672"/>
            <a:ext cx="3544323" cy="252432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34325-AD1B-4A3E-8756-9768CD24C10B}"/>
              </a:ext>
            </a:extLst>
          </p:cNvPr>
          <p:cNvPicPr/>
          <p:nvPr/>
        </p:nvPicPr>
        <p:blipFill rotWithShape="1">
          <a:blip r:embed="rId3"/>
          <a:srcRect l="26884" t="24590" r="32304" b="9297"/>
          <a:stretch/>
        </p:blipFill>
        <p:spPr bwMode="auto">
          <a:xfrm>
            <a:off x="8389899" y="904672"/>
            <a:ext cx="3217901" cy="2636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B2DED0-2B4F-4C4E-AA35-D638C473574E}"/>
              </a:ext>
            </a:extLst>
          </p:cNvPr>
          <p:cNvPicPr/>
          <p:nvPr/>
        </p:nvPicPr>
        <p:blipFill rotWithShape="1">
          <a:blip r:embed="rId4"/>
          <a:srcRect l="6647" t="60272" r="44494" b="24660"/>
          <a:stretch/>
        </p:blipFill>
        <p:spPr bwMode="auto">
          <a:xfrm>
            <a:off x="6459166" y="3781475"/>
            <a:ext cx="5343904" cy="732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1E6FD-3934-4BD5-A6CA-1D26FBB2B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26" t="23876" r="24575" b="49874"/>
          <a:stretch/>
        </p:blipFill>
        <p:spPr>
          <a:xfrm>
            <a:off x="5519294" y="4566654"/>
            <a:ext cx="6449439" cy="18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045B-3500-4E8E-B266-0C953B71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Interpretation AND </a:t>
            </a:r>
            <a:r>
              <a:rPr lang="en-IN" dirty="0" err="1">
                <a:latin typeface="Comic Sans MS" panose="030F0702030302020204" pitchFamily="66" charset="0"/>
              </a:rPr>
              <a:t>ConcLUSION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26C0-567B-427C-A085-1A04662B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were 3 clusters of the similar sizes. </a:t>
            </a:r>
          </a:p>
          <a:p>
            <a:r>
              <a:rPr lang="en-IN" dirty="0"/>
              <a:t>The final cluster had a good balance of number of restaurants and distance between them.</a:t>
            </a:r>
          </a:p>
          <a:p>
            <a:r>
              <a:rPr lang="en-IN" dirty="0"/>
              <a:t>The final cluster was found to be in east village and lower Manhattan.</a:t>
            </a:r>
          </a:p>
          <a:p>
            <a:r>
              <a:rPr lang="en-IN" dirty="0"/>
              <a:t>The final cluster consisted of 13 restaurants with one outlier which can be discarded.</a:t>
            </a:r>
          </a:p>
        </p:txBody>
      </p:sp>
    </p:spTree>
    <p:extLst>
      <p:ext uri="{BB962C8B-B14F-4D97-AF65-F5344CB8AC3E}">
        <p14:creationId xmlns:p14="http://schemas.microsoft.com/office/powerpoint/2010/main" val="13833587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3424"/>
      </a:dk2>
      <a:lt2>
        <a:srgbClr val="E2E2E8"/>
      </a:lt2>
      <a:accent1>
        <a:srgbClr val="A8A442"/>
      </a:accent1>
      <a:accent2>
        <a:srgbClr val="B17B3B"/>
      </a:accent2>
      <a:accent3>
        <a:srgbClr val="C35B4D"/>
      </a:accent3>
      <a:accent4>
        <a:srgbClr val="B13B5D"/>
      </a:accent4>
      <a:accent5>
        <a:srgbClr val="C34DA1"/>
      </a:accent5>
      <a:accent6>
        <a:srgbClr val="A23BB1"/>
      </a:accent6>
      <a:hlink>
        <a:srgbClr val="C75995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330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Comic Sans MS</vt:lpstr>
      <vt:lpstr>Gill Sans MT</vt:lpstr>
      <vt:lpstr>Wingdings 2</vt:lpstr>
      <vt:lpstr>DividendVTI</vt:lpstr>
      <vt:lpstr>Using CLUSTERING TO FIND A “SUSHI TRAIL”</vt:lpstr>
      <vt:lpstr>Business UNDERSTANDING/INTRODUCTION</vt:lpstr>
      <vt:lpstr>Methodology</vt:lpstr>
      <vt:lpstr>Results - Raw Representations vs Clusters - Raw Data vs Clustered Data</vt:lpstr>
      <vt:lpstr>Interpretation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CLUSTERING TO FIND A “SUSHI TRAIL”</dc:title>
  <dc:creator>Rohan Ramdoss</dc:creator>
  <cp:lastModifiedBy>Rohan Ramdoss</cp:lastModifiedBy>
  <cp:revision>2</cp:revision>
  <dcterms:created xsi:type="dcterms:W3CDTF">2019-08-03T19:10:23Z</dcterms:created>
  <dcterms:modified xsi:type="dcterms:W3CDTF">2019-08-03T19:19:39Z</dcterms:modified>
</cp:coreProperties>
</file>